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063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291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13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730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852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237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399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218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2966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796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526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DE1B-75EE-49B8-99ED-054E3580EE0F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284F2-EFE6-44A3-922F-A8C27BC9B0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083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69293" y="310222"/>
            <a:ext cx="4157380" cy="6048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4" name="Rectangle 13"/>
          <p:cNvSpPr/>
          <p:nvPr/>
        </p:nvSpPr>
        <p:spPr>
          <a:xfrm>
            <a:off x="369293" y="310222"/>
            <a:ext cx="4157380" cy="74251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TextBox 14"/>
          <p:cNvSpPr txBox="1"/>
          <p:nvPr/>
        </p:nvSpPr>
        <p:spPr>
          <a:xfrm>
            <a:off x="684951" y="520311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PERGERAKAN PEGAWAI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96" y="1280311"/>
            <a:ext cx="1096401" cy="1500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911" y="5085184"/>
            <a:ext cx="1260922" cy="1255216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503767" y="2909196"/>
            <a:ext cx="3888432" cy="9518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NURUL IZZA BINTI MD NORDIN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JURUTEKNOLOGI MAKMAL PERUBATAN KANAN (U32)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3767" y="4005064"/>
            <a:ext cx="539841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/>
          <p:cNvSpPr/>
          <p:nvPr/>
        </p:nvSpPr>
        <p:spPr>
          <a:xfrm>
            <a:off x="1043608" y="4005064"/>
            <a:ext cx="1584176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CUTI</a:t>
            </a:r>
            <a:endParaRPr lang="en-MY" dirty="0"/>
          </a:p>
        </p:txBody>
      </p:sp>
      <p:sp>
        <p:nvSpPr>
          <p:cNvPr id="23" name="Rectangle 22"/>
          <p:cNvSpPr/>
          <p:nvPr/>
        </p:nvSpPr>
        <p:spPr>
          <a:xfrm>
            <a:off x="503767" y="4509120"/>
            <a:ext cx="539841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Rectangle 23"/>
          <p:cNvSpPr/>
          <p:nvPr/>
        </p:nvSpPr>
        <p:spPr>
          <a:xfrm>
            <a:off x="1043608" y="4509120"/>
            <a:ext cx="1584176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MESYUARAT</a:t>
            </a:r>
            <a:endParaRPr lang="en-MY" dirty="0"/>
          </a:p>
        </p:txBody>
      </p:sp>
      <p:sp>
        <p:nvSpPr>
          <p:cNvPr id="25" name="Rectangle 24"/>
          <p:cNvSpPr/>
          <p:nvPr/>
        </p:nvSpPr>
        <p:spPr>
          <a:xfrm>
            <a:off x="503767" y="5013176"/>
            <a:ext cx="539841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 25"/>
          <p:cNvSpPr/>
          <p:nvPr/>
        </p:nvSpPr>
        <p:spPr>
          <a:xfrm>
            <a:off x="1043608" y="5013176"/>
            <a:ext cx="1584176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KURSUS</a:t>
            </a:r>
            <a:endParaRPr lang="en-MY" dirty="0"/>
          </a:p>
        </p:txBody>
      </p:sp>
      <p:sp>
        <p:nvSpPr>
          <p:cNvPr id="28" name="Rectangle 27"/>
          <p:cNvSpPr/>
          <p:nvPr/>
        </p:nvSpPr>
        <p:spPr>
          <a:xfrm>
            <a:off x="503767" y="5517232"/>
            <a:ext cx="539841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1043608" y="5517232"/>
            <a:ext cx="1584176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KELUAR</a:t>
            </a:r>
            <a:endParaRPr lang="en-MY" dirty="0"/>
          </a:p>
        </p:txBody>
      </p:sp>
      <p:sp>
        <p:nvSpPr>
          <p:cNvPr id="18" name="Rectangle 17"/>
          <p:cNvSpPr/>
          <p:nvPr/>
        </p:nvSpPr>
        <p:spPr>
          <a:xfrm>
            <a:off x="4644233" y="310222"/>
            <a:ext cx="4157380" cy="6048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9" name="Rectangle 18"/>
          <p:cNvSpPr/>
          <p:nvPr/>
        </p:nvSpPr>
        <p:spPr>
          <a:xfrm>
            <a:off x="4644233" y="310222"/>
            <a:ext cx="4157380" cy="74251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TextBox 19"/>
          <p:cNvSpPr txBox="1"/>
          <p:nvPr/>
        </p:nvSpPr>
        <p:spPr>
          <a:xfrm>
            <a:off x="4959891" y="520311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PERGERAKAN PEGAWAI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36" y="1364746"/>
            <a:ext cx="1096401" cy="1331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851" y="5085184"/>
            <a:ext cx="1260922" cy="1255216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4778707" y="2909196"/>
            <a:ext cx="3888432" cy="9518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RAHMAT BIN KASMIN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PENOLONG AKAUNTAN (W29)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78707" y="4005064"/>
            <a:ext cx="539841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ectangle 32"/>
          <p:cNvSpPr/>
          <p:nvPr/>
        </p:nvSpPr>
        <p:spPr>
          <a:xfrm>
            <a:off x="5318548" y="4005064"/>
            <a:ext cx="1584176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CUTI</a:t>
            </a:r>
            <a:endParaRPr lang="en-MY" dirty="0"/>
          </a:p>
        </p:txBody>
      </p:sp>
      <p:sp>
        <p:nvSpPr>
          <p:cNvPr id="34" name="Rectangle 33"/>
          <p:cNvSpPr/>
          <p:nvPr/>
        </p:nvSpPr>
        <p:spPr>
          <a:xfrm>
            <a:off x="4778707" y="4509120"/>
            <a:ext cx="539841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ectangle 34"/>
          <p:cNvSpPr/>
          <p:nvPr/>
        </p:nvSpPr>
        <p:spPr>
          <a:xfrm>
            <a:off x="5318548" y="4509120"/>
            <a:ext cx="1584176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MESYUARAT</a:t>
            </a:r>
            <a:endParaRPr lang="en-MY" dirty="0"/>
          </a:p>
        </p:txBody>
      </p:sp>
      <p:sp>
        <p:nvSpPr>
          <p:cNvPr id="36" name="Rectangle 35"/>
          <p:cNvSpPr/>
          <p:nvPr/>
        </p:nvSpPr>
        <p:spPr>
          <a:xfrm>
            <a:off x="4778707" y="5013176"/>
            <a:ext cx="539841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ectangle 36"/>
          <p:cNvSpPr/>
          <p:nvPr/>
        </p:nvSpPr>
        <p:spPr>
          <a:xfrm>
            <a:off x="5318548" y="5013176"/>
            <a:ext cx="1584176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KURSUS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4778707" y="5517232"/>
            <a:ext cx="539841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ectangle 38"/>
          <p:cNvSpPr/>
          <p:nvPr/>
        </p:nvSpPr>
        <p:spPr>
          <a:xfrm>
            <a:off x="5318548" y="5517232"/>
            <a:ext cx="1584176" cy="4320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KELUAR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96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SHAMSIAH BINTI MAHMUD</cp:lastModifiedBy>
  <cp:revision>1</cp:revision>
  <dcterms:created xsi:type="dcterms:W3CDTF">2016-09-08T07:09:15Z</dcterms:created>
  <dcterms:modified xsi:type="dcterms:W3CDTF">2016-09-19T02:02:10Z</dcterms:modified>
</cp:coreProperties>
</file>