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956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933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836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840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6528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113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243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742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397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255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56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36762-D299-477B-9847-6489238ACB70}" type="datetimeFigureOut">
              <a:rPr lang="en-MY" smtClean="0"/>
              <a:t>19/9/2016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F7ED-80C4-4C51-9C01-8332C2BFFD4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3880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9293" y="310222"/>
            <a:ext cx="4157380" cy="6048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369293" y="310222"/>
            <a:ext cx="4157380" cy="10801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extBox 14"/>
          <p:cNvSpPr txBox="1"/>
          <p:nvPr/>
        </p:nvSpPr>
        <p:spPr>
          <a:xfrm>
            <a:off x="684951" y="520311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PEGAWAI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BERTANGGUNGJAWAB</a:t>
            </a:r>
            <a:endParaRPr lang="en-MY" sz="2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107" y="2018456"/>
            <a:ext cx="1297752" cy="1544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1151839" y="155679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RAK BORANG</a:t>
            </a:r>
            <a:endParaRPr lang="en-MY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911" y="5085184"/>
            <a:ext cx="1260922" cy="1255216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503767" y="3716800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MOHD YUSRI BIN MOHAMED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3767" y="4159741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PEMBANTU TADBIR KEWANGAN (W19)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3767" y="4596644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088-320 000 SAMB: 1050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644233" y="310222"/>
            <a:ext cx="4157380" cy="604867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Rectangle 56"/>
          <p:cNvSpPr/>
          <p:nvPr/>
        </p:nvSpPr>
        <p:spPr>
          <a:xfrm>
            <a:off x="4644233" y="310222"/>
            <a:ext cx="4157380" cy="108012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TextBox 57"/>
          <p:cNvSpPr txBox="1"/>
          <p:nvPr/>
        </p:nvSpPr>
        <p:spPr>
          <a:xfrm>
            <a:off x="4959891" y="520311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PEGAWAI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BERTANGGUNGJAWAB</a:t>
            </a:r>
            <a:endParaRPr lang="en-MY" sz="2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936" y="2018457"/>
            <a:ext cx="1297200" cy="1544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0" name="TextBox 59"/>
          <p:cNvSpPr txBox="1"/>
          <p:nvPr/>
        </p:nvSpPr>
        <p:spPr>
          <a:xfrm>
            <a:off x="5426779" y="155679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BILIK BAUCER</a:t>
            </a:r>
            <a:endParaRPr lang="en-MY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51" y="5085184"/>
            <a:ext cx="1260922" cy="1255216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4778707" y="3716800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ELIZER EZRAL BIN DUNSING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78707" y="4159741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PEMBANTU TADBIR (P/O) (N19)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778707" y="4596644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088-320 000 SAMB: 1050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74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172046"/>
              </p:ext>
            </p:extLst>
          </p:nvPr>
        </p:nvGraphicFramePr>
        <p:xfrm>
          <a:off x="1524000" y="1397000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ALAT TULIS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DOKUMEN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PERIBADI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076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44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SHAMSIAH BINTI MAHMUD</cp:lastModifiedBy>
  <cp:revision>22</cp:revision>
  <cp:lastPrinted>2016-09-09T08:31:47Z</cp:lastPrinted>
  <dcterms:created xsi:type="dcterms:W3CDTF">2016-08-29T03:01:28Z</dcterms:created>
  <dcterms:modified xsi:type="dcterms:W3CDTF">2016-09-19T02:01:43Z</dcterms:modified>
</cp:coreProperties>
</file>