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0AA4-90E4-4323-B32F-3A8AD37B495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FE-A40D-4ECE-96E3-144A950D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8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0AA4-90E4-4323-B32F-3A8AD37B495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FE-A40D-4ECE-96E3-144A950D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6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0AA4-90E4-4323-B32F-3A8AD37B495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FE-A40D-4ECE-96E3-144A950D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1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0AA4-90E4-4323-B32F-3A8AD37B495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FE-A40D-4ECE-96E3-144A950D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0AA4-90E4-4323-B32F-3A8AD37B495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FE-A40D-4ECE-96E3-144A950D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1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0AA4-90E4-4323-B32F-3A8AD37B495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FE-A40D-4ECE-96E3-144A950D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8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0AA4-90E4-4323-B32F-3A8AD37B495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FE-A40D-4ECE-96E3-144A950D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0AA4-90E4-4323-B32F-3A8AD37B495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FE-A40D-4ECE-96E3-144A950D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1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0AA4-90E4-4323-B32F-3A8AD37B495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FE-A40D-4ECE-96E3-144A950D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0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0AA4-90E4-4323-B32F-3A8AD37B495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FE-A40D-4ECE-96E3-144A950D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3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0AA4-90E4-4323-B32F-3A8AD37B495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FE-A40D-4ECE-96E3-144A950D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8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E0AA4-90E4-4323-B32F-3A8AD37B495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B3FFE-A40D-4ECE-96E3-144A950D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1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239000" cy="16002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PENGERUSI</a:t>
            </a:r>
            <a:endParaRPr lang="en-US" sz="8000" b="1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53343"/>
            <a:ext cx="7239000" cy="16002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SETIAUSAHA</a:t>
            </a:r>
            <a:endParaRPr lang="en-US" sz="8000" b="1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0051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 Theme</vt:lpstr>
      <vt:lpstr>PENGERUSI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PENGERUSI</dc:title>
  <dc:creator>dell</dc:creator>
  <cp:lastModifiedBy>SHAMSIAH BINTI MAHMUD</cp:lastModifiedBy>
  <cp:revision>3</cp:revision>
  <cp:lastPrinted>2017-01-10T09:10:05Z</cp:lastPrinted>
  <dcterms:created xsi:type="dcterms:W3CDTF">2017-01-10T09:06:31Z</dcterms:created>
  <dcterms:modified xsi:type="dcterms:W3CDTF">2017-03-10T03:56:05Z</dcterms:modified>
</cp:coreProperties>
</file>