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72" r:id="rId2"/>
    <p:sldId id="257" r:id="rId3"/>
    <p:sldId id="277" r:id="rId4"/>
    <p:sldId id="273" r:id="rId5"/>
    <p:sldId id="274" r:id="rId6"/>
    <p:sldId id="276" r:id="rId7"/>
    <p:sldId id="278" r:id="rId8"/>
    <p:sldId id="259" r:id="rId9"/>
    <p:sldId id="260" r:id="rId10"/>
    <p:sldId id="262" r:id="rId11"/>
    <p:sldId id="269" r:id="rId12"/>
    <p:sldId id="271" r:id="rId13"/>
  </p:sldIdLst>
  <p:sldSz cx="6858000" cy="9144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60341D-9570-4E70-9027-F51E4C61479A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0865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9" y="9440865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7FD65-4451-41C2-808A-9BF83DA52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37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E816D-6E45-4BB5-A42A-769B5DDCDFE2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9" y="4721226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0865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9" y="9440865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F3CA4-E3AC-4C01-B163-86416DC25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67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F3CA4-E3AC-4C01-B163-86416DC250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037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F3CA4-E3AC-4C01-B163-86416DC250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037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F3CA4-E3AC-4C01-B163-86416DC250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037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500"/>
            <a:ext cx="5486400" cy="3460033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888707"/>
            <a:ext cx="5486400" cy="1526176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B17E-0AC8-489B-8B70-834E1680C473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509D7B-C7FE-40AE-BBDE-DB53EAF543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B17E-0AC8-489B-8B70-834E1680C473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9D7B-C7FE-40AE-BBDE-DB53EAF543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86301" y="2435612"/>
            <a:ext cx="1119374" cy="597927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893" y="2435612"/>
            <a:ext cx="3931107" cy="597927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B17E-0AC8-489B-8B70-834E1680C473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9D7B-C7FE-40AE-BBDE-DB53EAF543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B17E-0AC8-489B-8B70-834E1680C473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9D7B-C7FE-40AE-BBDE-DB53EAF543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690096"/>
            <a:ext cx="5486400" cy="1724789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153464"/>
            <a:ext cx="5486400" cy="146458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B17E-0AC8-489B-8B70-834E1680C473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9D7B-C7FE-40AE-BBDE-DB53EAF543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B17E-0AC8-489B-8B70-834E1680C473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9D7B-C7FE-40AE-BBDE-DB53EAF543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0" y="2059621"/>
            <a:ext cx="5486400" cy="153879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3657600"/>
            <a:ext cx="2674620" cy="47914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511296" y="3657601"/>
            <a:ext cx="2674620" cy="47942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261" y="3657600"/>
            <a:ext cx="2523744" cy="829056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63858" y="3657600"/>
            <a:ext cx="2521547" cy="829056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B17E-0AC8-489B-8B70-834E1680C473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9D7B-C7FE-40AE-BBDE-DB53EAF5436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85800" y="2059621"/>
            <a:ext cx="5486400" cy="153879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85800" y="4511040"/>
            <a:ext cx="2674620" cy="39380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3511295" y="4511040"/>
            <a:ext cx="2674620" cy="39380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B17E-0AC8-489B-8B70-834E1680C473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9D7B-C7FE-40AE-BBDE-DB53EAF543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B17E-0AC8-489B-8B70-834E1680C473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9D7B-C7FE-40AE-BBDE-DB53EAF543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3817"/>
            <a:ext cx="2213202" cy="28973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314" y="2435612"/>
            <a:ext cx="3155886" cy="5968819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414794"/>
            <a:ext cx="2213202" cy="29938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B17E-0AC8-489B-8B70-834E1680C473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9D7B-C7FE-40AE-BBDE-DB53EAF543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400"/>
            <a:ext cx="2215134" cy="2901696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43250" y="3048000"/>
            <a:ext cx="3028950" cy="44704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413248"/>
            <a:ext cx="2215134" cy="2999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B17E-0AC8-489B-8B70-834E1680C473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9D7B-C7FE-40AE-BBDE-DB53EAF543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326451" y="765076"/>
            <a:ext cx="64677" cy="7630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27064" y="765076"/>
            <a:ext cx="432054" cy="7630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059621"/>
            <a:ext cx="5486400" cy="15387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693112"/>
            <a:ext cx="5486400" cy="47193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05768" y="731729"/>
            <a:ext cx="891849" cy="3972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4626B17E-0AC8-489B-8B70-834E1680C473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5812" y="731729"/>
            <a:ext cx="705902" cy="4023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5509D7B-C7FE-40AE-BBDE-DB53EAF5436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06516" y="1141275"/>
            <a:ext cx="1684867" cy="401636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550" y="1700212"/>
            <a:ext cx="5829300" cy="1195388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>
                <a:latin typeface="Berlin Sans FB Demi" pitchFamily="34" charset="0"/>
              </a:rPr>
              <a:t>ETIKA </a:t>
            </a:r>
            <a:r>
              <a:rPr lang="en-US" sz="4400" dirty="0" smtClean="0">
                <a:latin typeface="Berlin Sans FB Demi" pitchFamily="34" charset="0"/>
              </a:rPr>
              <a:t/>
            </a:r>
            <a:br>
              <a:rPr lang="en-US" sz="4400" dirty="0" smtClean="0">
                <a:latin typeface="Berlin Sans FB Demi" pitchFamily="34" charset="0"/>
              </a:rPr>
            </a:br>
            <a:r>
              <a:rPr lang="en-US" sz="4400" dirty="0" smtClean="0">
                <a:latin typeface="Berlin Sans FB Demi" pitchFamily="34" charset="0"/>
              </a:rPr>
              <a:t>PENGGUNAAN TANDAS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797400" y="3020973"/>
            <a:ext cx="518160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  <a:p>
            <a:pPr marL="342900" lvl="0" indent="-342900" algn="just" fontAlgn="base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Pastikan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paip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air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ditutup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selepas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 algn="just" fontAlgn="base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Pastikan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tandas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dipam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(flush)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selepas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digunakan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 fontAlgn="base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membuang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tisu,sisa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makanan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tuala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wanita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puntung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rokok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mangkuk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tandas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 algn="just" fontAlgn="base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Tisu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tandas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kadar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sepatutnya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 algn="just" fontAlgn="base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membuang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sisa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makanan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sinki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 algn="just" fontAlgn="base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Pastikan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kebersihan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keselamatan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tandas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sentiasa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dijaga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UMSBEN272010\Documents\Tugasan 2011\LOGO UMS BAR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676" y="609600"/>
            <a:ext cx="22860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0924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550" y="1700212"/>
            <a:ext cx="5774850" cy="1195388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>
                <a:solidFill>
                  <a:schemeClr val="bg1"/>
                </a:solidFill>
                <a:latin typeface="Berlin Sans FB Demi" pitchFamily="34" charset="0"/>
              </a:rPr>
              <a:t>ETIKA </a:t>
            </a: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/>
            </a:r>
            <a:b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</a:b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PENGGUNAAN UTILITI BERSAMA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9795" y="3431969"/>
            <a:ext cx="5181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  <a:p>
            <a:pPr marL="342900" lvl="0" indent="-342900" algn="just" fontAlgn="base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Pastikan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sampah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dibuang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tong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sampah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kertas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berguna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dirincih</a:t>
            </a:r>
            <a:endParaRPr lang="en-U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 fontAlgn="base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Mengembalikan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peralatan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utiliti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tempatnya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semula</a:t>
            </a:r>
            <a:endParaRPr lang="en-U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 fontAlgn="base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Melapor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kerosakan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kepada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pegawai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pemantau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lvl="0" indent="-342900" algn="just" fontAlgn="base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Memastikan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peralatan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mod standby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selepas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digunakan</a:t>
            </a:r>
            <a:endParaRPr lang="en-U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 fontAlgn="base">
              <a:buFont typeface="+mj-lt"/>
              <a:buAutoNum type="arabicPeriod"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UMSBEN272010\Documents\Tugasan 2011\LOGO UMS BAR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94" y="304800"/>
            <a:ext cx="22860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25950" y="2895600"/>
            <a:ext cx="5774850" cy="53340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i="1" dirty="0" smtClean="0">
                <a:solidFill>
                  <a:srgbClr val="C00000"/>
                </a:solidFill>
                <a:latin typeface="Algerian" panose="04020705040A02060702" pitchFamily="82" charset="0"/>
              </a:rPr>
              <a:t>SILA..</a:t>
            </a:r>
            <a:endParaRPr lang="en-US" sz="3600" i="1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52868" y="8382000"/>
            <a:ext cx="5774850" cy="53340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3600" i="1" dirty="0" smtClean="0">
                <a:solidFill>
                  <a:srgbClr val="00B050"/>
                </a:solidFill>
                <a:latin typeface="Algerian" panose="04020705040A02060702" pitchFamily="82" charset="0"/>
              </a:rPr>
              <a:t>TERIMA KASIH</a:t>
            </a:r>
            <a:endParaRPr lang="en-US" sz="3600" i="1" dirty="0">
              <a:solidFill>
                <a:srgbClr val="00B05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813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67000"/>
            <a:ext cx="6248400" cy="1724789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PAM TANDAS SELEPAS DIGUNAKAN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85800" y="3962400"/>
            <a:ext cx="5486400" cy="1464585"/>
          </a:xfrm>
        </p:spPr>
        <p:txBody>
          <a:bodyPr>
            <a:normAutofit/>
          </a:bodyPr>
          <a:lstStyle/>
          <a:p>
            <a:pPr algn="ctr"/>
            <a:r>
              <a:rPr lang="en-US" sz="4000" i="1" dirty="0" smtClean="0">
                <a:solidFill>
                  <a:schemeClr val="bg1"/>
                </a:solidFill>
              </a:rPr>
              <a:t>FLUSH AFTER USED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434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3170" y="1524000"/>
            <a:ext cx="5774850" cy="966788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>
                <a:solidFill>
                  <a:schemeClr val="bg1"/>
                </a:solidFill>
                <a:latin typeface="Berlin Sans FB Demi" pitchFamily="34" charset="0"/>
              </a:rPr>
              <a:t>ETIKA </a:t>
            </a:r>
            <a:r>
              <a:rPr lang="en-US" sz="3100" dirty="0" smtClean="0">
                <a:solidFill>
                  <a:schemeClr val="bg1"/>
                </a:solidFill>
                <a:latin typeface="Berlin Sans FB Demi" pitchFamily="34" charset="0"/>
              </a:rPr>
              <a:t/>
            </a:r>
            <a:br>
              <a:rPr lang="en-US" sz="3100" dirty="0" smtClean="0">
                <a:solidFill>
                  <a:schemeClr val="bg1"/>
                </a:solidFill>
                <a:latin typeface="Berlin Sans FB Demi" pitchFamily="34" charset="0"/>
              </a:rPr>
            </a:br>
            <a:r>
              <a:rPr lang="en-US" sz="3100" dirty="0" smtClean="0">
                <a:solidFill>
                  <a:schemeClr val="bg1"/>
                </a:solidFill>
                <a:latin typeface="Berlin Sans FB Demi" pitchFamily="34" charset="0"/>
              </a:rPr>
              <a:t>PENGGUNAAN BILIK MESYUARAT</a:t>
            </a: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2868" y="2952168"/>
            <a:ext cx="51816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  <a:p>
            <a:pPr marL="342900" lvl="0" indent="-342900" algn="just" fontAlgn="base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Pastikan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suis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ditutup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selepas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digunakan</a:t>
            </a:r>
            <a:endParaRPr lang="en-U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 fontAlgn="base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Pastikan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kerusi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disusun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kemas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selepas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digunakan</a:t>
            </a:r>
            <a:endParaRPr lang="en-U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 fontAlgn="base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Pastikan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tiada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bahan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mesyuarat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ditinggalkan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meja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bilik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mesyuarat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selepas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bermesyuarat</a:t>
            </a:r>
            <a:endParaRPr lang="en-U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 fontAlgn="base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Bekas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makanan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minuman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diletakkan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tempat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disediakan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lvl="0" indent="-342900" algn="just" fontAlgn="base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Pastikan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barang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dibenarkan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dimatikan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semasa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mesyuarat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demi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kerahsiaan</a:t>
            </a:r>
            <a:endParaRPr lang="en-U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UMSBEN272010\Documents\Tugasan 2011\LOGO UMS BAR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676" y="609600"/>
            <a:ext cx="22860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25950" y="2514600"/>
            <a:ext cx="5774850" cy="53340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i="1" dirty="0" smtClean="0">
                <a:solidFill>
                  <a:srgbClr val="C00000"/>
                </a:solidFill>
                <a:latin typeface="Algerian" panose="04020705040A02060702" pitchFamily="82" charset="0"/>
              </a:rPr>
              <a:t>SILA..</a:t>
            </a:r>
            <a:endParaRPr lang="en-US" sz="3600" i="1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52868" y="8382000"/>
            <a:ext cx="5774850" cy="53340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3600" i="1" dirty="0" smtClean="0">
                <a:solidFill>
                  <a:srgbClr val="00B050"/>
                </a:solidFill>
                <a:latin typeface="Algerian" panose="04020705040A02060702" pitchFamily="82" charset="0"/>
              </a:rPr>
              <a:t>TERIMA KASIH</a:t>
            </a:r>
            <a:endParaRPr lang="en-US" sz="3600" i="1" dirty="0">
              <a:solidFill>
                <a:srgbClr val="00B05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283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76400"/>
            <a:ext cx="6858000" cy="1195388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>
                <a:latin typeface="Berlin Sans FB Demi" pitchFamily="34" charset="0"/>
              </a:rPr>
              <a:t>ETIKA </a:t>
            </a:r>
            <a:r>
              <a:rPr lang="en-US" sz="4400" dirty="0" smtClean="0">
                <a:latin typeface="Berlin Sans FB Demi" pitchFamily="34" charset="0"/>
              </a:rPr>
              <a:t/>
            </a:r>
            <a:br>
              <a:rPr lang="en-US" sz="4400" dirty="0" smtClean="0">
                <a:latin typeface="Berlin Sans FB Demi" pitchFamily="34" charset="0"/>
              </a:rPr>
            </a:br>
            <a:r>
              <a:rPr lang="en-US" sz="4400" dirty="0" smtClean="0">
                <a:latin typeface="Berlin Sans FB Demi" pitchFamily="34" charset="0"/>
              </a:rPr>
              <a:t>PENGGUNAAN PANTRI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391715" y="2971800"/>
            <a:ext cx="624840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  <a:p>
            <a:pPr marL="342900" lvl="0" indent="-342900" algn="just" fontAlgn="base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Sila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pastikan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peralatan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bersih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diletakkan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di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tempat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asal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 fontAlgn="base">
              <a:buFont typeface="+mj-lt"/>
              <a:buAutoNum type="arabicPeriod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 fontAlgn="base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Pastikan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kerusi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disusun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semula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dibersihkan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setelah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digunakan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 fontAlgn="base">
              <a:buFont typeface="+mj-lt"/>
              <a:buAutoNum type="arabicPeriod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 fontAlgn="base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Sampah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hendaklah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dibuang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tong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sampah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disediakan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 fontAlgn="base">
              <a:buFont typeface="+mj-lt"/>
              <a:buAutoNum type="arabicPeriod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 fontAlgn="base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Peralatan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elektrik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hendaklah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sentiasa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dijaga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kebersihan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keselamatannya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 fontAlgn="base">
              <a:buFont typeface="+mj-lt"/>
              <a:buAutoNum type="arabicPeriod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 fontAlgn="base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hendaklah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dipadam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selepas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digunakan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 fontAlgn="base">
              <a:buFont typeface="+mj-lt"/>
              <a:buAutoNum type="arabicPeriod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 fontAlgn="base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Sebarang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kerosakan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hendaklah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dilaporkan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Pegawai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Pemantau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UMSBEN272010\Documents\Tugasan 2011\LOGO UMS BAR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676" y="609600"/>
            <a:ext cx="22860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5915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7400"/>
            <a:ext cx="6858000" cy="1195388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>
                <a:latin typeface="Berlin Sans FB Demi" pitchFamily="34" charset="0"/>
              </a:rPr>
              <a:t>ETIKA </a:t>
            </a:r>
            <a:br>
              <a:rPr lang="en-US" sz="4400" dirty="0">
                <a:latin typeface="Berlin Sans FB Demi" pitchFamily="34" charset="0"/>
              </a:rPr>
            </a:br>
            <a:r>
              <a:rPr lang="en-US" sz="4400" dirty="0" smtClean="0">
                <a:latin typeface="Berlin Sans FB Demi" pitchFamily="34" charset="0"/>
              </a:rPr>
              <a:t>PENGGUNAAN </a:t>
            </a:r>
            <a:r>
              <a:rPr lang="en-US" sz="4400" dirty="0">
                <a:latin typeface="Berlin Sans FB Demi" pitchFamily="34" charset="0"/>
              </a:rPr>
              <a:t>MESIN </a:t>
            </a:r>
            <a:r>
              <a:rPr lang="en-US" sz="4400" dirty="0" smtClean="0">
                <a:latin typeface="Berlin Sans FB Demi" pitchFamily="34" charset="0"/>
              </a:rPr>
              <a:t>FOTOSTAT</a:t>
            </a:r>
            <a:endParaRPr lang="en-US" sz="4400" dirty="0"/>
          </a:p>
        </p:txBody>
      </p:sp>
      <p:pic>
        <p:nvPicPr>
          <p:cNvPr id="1026" name="Picture 2" descr="C:\Users\UMSBEN272010\Documents\Tugasan 2011\LOGO UMS BAR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676" y="609600"/>
            <a:ext cx="22860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93843" y="3352800"/>
            <a:ext cx="62484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  <a:p>
            <a:pPr marL="342900" lvl="0" indent="-342900" algn="just" fontAlgn="base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Kertas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hendak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hendaklah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mencukupi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 algn="just" fontAlgn="base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Dawai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kokot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klip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kertas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hendaklah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diasingkan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sebelum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mencetak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 algn="just" fontAlgn="base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Penggunaan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mesin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fotostat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urusan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rasmi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 algn="just" fontAlgn="base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mesin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ditutup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selepas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 algn="just" fontAlgn="base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Kebersihan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keselamatan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mesin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pencetak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sentiasa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dijaga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 algn="just" fontAlgn="base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Jimat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cermat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kertas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mengelak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pembaziran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 algn="just" fontAlgn="base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Mematuhi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tatacara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penggunaan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3943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09812"/>
            <a:ext cx="6858000" cy="1195388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>
                <a:latin typeface="Berlin Sans FB Demi" pitchFamily="34" charset="0"/>
              </a:rPr>
              <a:t>ETIKA </a:t>
            </a:r>
            <a:r>
              <a:rPr lang="en-US" sz="4400" dirty="0" smtClean="0">
                <a:latin typeface="Berlin Sans FB Demi" pitchFamily="34" charset="0"/>
              </a:rPr>
              <a:t/>
            </a:r>
            <a:br>
              <a:rPr lang="en-US" sz="4400" dirty="0" smtClean="0">
                <a:latin typeface="Berlin Sans FB Demi" pitchFamily="34" charset="0"/>
              </a:rPr>
            </a:br>
            <a:r>
              <a:rPr lang="en-US" sz="4400" dirty="0" smtClean="0">
                <a:latin typeface="Berlin Sans FB Demi" pitchFamily="34" charset="0"/>
              </a:rPr>
              <a:t>PENGGUNAAN MESIN PERINCIH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391715" y="3548420"/>
            <a:ext cx="62484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  <a:p>
            <a:pPr marL="342900" lvl="0" indent="-342900" algn="just" fontAlgn="base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Elakkan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memaksa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kertas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semasa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merincih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 algn="just" fontAlgn="base">
              <a:buFont typeface="+mj-lt"/>
              <a:buAutoNum type="arabicPeriod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 fontAlgn="base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Periksa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kertas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dirincih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agar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terdapat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klip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kerats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mengelakkan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kerosakan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mata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mesin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perincih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 algn="just" fontAlgn="base">
              <a:buFont typeface="+mj-lt"/>
              <a:buAutoNum type="arabicPeriod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 fontAlgn="base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Elakkan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merincih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sampul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surat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kerana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terdapat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gam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sampul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surat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 algn="just" fontAlgn="base">
              <a:buFont typeface="+mj-lt"/>
              <a:buAutoNum type="arabicPeriod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 fontAlgn="base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Sapukan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minyak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pelincir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mata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mesin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rincih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meningkatkan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prestasi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mesin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 algn="just" fontAlgn="base">
              <a:buFont typeface="+mj-lt"/>
              <a:buAutoNum type="arabicPeriod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 fontAlgn="base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Dilarang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meletakkan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jari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mata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mesin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perincih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just" fontAlgn="base"/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UMSBEN272010\Documents\Tugasan 2011\LOGO UMS BAR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676" y="609600"/>
            <a:ext cx="22860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9129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09812"/>
            <a:ext cx="6858000" cy="1195388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sz="4400" dirty="0" smtClean="0">
                <a:solidFill>
                  <a:srgbClr val="FFFF00"/>
                </a:solidFill>
                <a:latin typeface="Berlin Sans FB Demi" pitchFamily="34" charset="0"/>
              </a:rPr>
              <a:t>TATACARA </a:t>
            </a:r>
            <a:br>
              <a:rPr lang="en-US" sz="4400" dirty="0" smtClean="0">
                <a:solidFill>
                  <a:srgbClr val="FFFF00"/>
                </a:solidFill>
                <a:latin typeface="Berlin Sans FB Demi" pitchFamily="34" charset="0"/>
              </a:rPr>
            </a:br>
            <a:r>
              <a:rPr lang="en-US" sz="4400" dirty="0" smtClean="0">
                <a:solidFill>
                  <a:srgbClr val="FFFF00"/>
                </a:solidFill>
                <a:latin typeface="Berlin Sans FB Demi" pitchFamily="34" charset="0"/>
              </a:rPr>
              <a:t>PENGGUNAAN MESIN PERINCIH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1715" y="3782973"/>
            <a:ext cx="624840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  <a:p>
            <a:pPr marL="342900" lvl="0" indent="-342900" algn="just" fontAlgn="base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tombol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on/off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menghidupkan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mesin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menekan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tombol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on/off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namun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mesin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berfungsi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periksa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tombol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siaga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fungsinya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membuat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mesin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keadaan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standby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 algn="just" fontAlgn="base">
              <a:buFont typeface="+mj-lt"/>
              <a:buAutoNum type="arabicPeriod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 fontAlgn="base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Masukkan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kertas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hendak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dirincih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sehelai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demi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sehelai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 algn="just" fontAlgn="base">
              <a:buFont typeface="+mj-lt"/>
              <a:buAutoNum type="arabicPeriod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 fontAlgn="base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Setelah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selesai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sila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tombol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“off”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mematikan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mesin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 algn="just" fontAlgn="base">
              <a:buFont typeface="+mj-lt"/>
              <a:buAutoNum type="arabicPeriod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/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UMSBEN272010\Documents\Tugasan 2011\LOGO UMS BAR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676" y="609600"/>
            <a:ext cx="22860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2372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40" y="1628960"/>
            <a:ext cx="6858000" cy="1195388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sz="4400" dirty="0" smtClean="0">
                <a:solidFill>
                  <a:srgbClr val="FFFF00"/>
                </a:solidFill>
                <a:latin typeface="Berlin Sans FB Demi" pitchFamily="34" charset="0"/>
              </a:rPr>
              <a:t>TATACARA PENGGUNAAN </a:t>
            </a:r>
            <a:br>
              <a:rPr lang="en-US" sz="4400" dirty="0" smtClean="0">
                <a:solidFill>
                  <a:srgbClr val="FFFF00"/>
                </a:solidFill>
                <a:latin typeface="Berlin Sans FB Demi" pitchFamily="34" charset="0"/>
              </a:rPr>
            </a:br>
            <a:r>
              <a:rPr lang="en-US" sz="4400" dirty="0" smtClean="0">
                <a:solidFill>
                  <a:srgbClr val="FFFF00"/>
                </a:solidFill>
                <a:latin typeface="Berlin Sans FB Demi" pitchFamily="34" charset="0"/>
              </a:rPr>
              <a:t>MESIN </a:t>
            </a:r>
            <a:r>
              <a:rPr lang="en-US" sz="4400" dirty="0">
                <a:solidFill>
                  <a:srgbClr val="FFFF00"/>
                </a:solidFill>
                <a:latin typeface="Berlin Sans FB Demi" pitchFamily="34" charset="0"/>
              </a:rPr>
              <a:t>LAMINATE</a:t>
            </a:r>
            <a:endParaRPr lang="en-US" sz="4400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UMSBEN272010\Documents\Tugasan 2011\LOGO UMS BAR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676" y="457200"/>
            <a:ext cx="22860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895600"/>
            <a:ext cx="6019800" cy="5715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292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Tekan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i="1" dirty="0" smtClean="0"/>
              <a:t>on/off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menghidupkan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menekan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i="1" dirty="0" smtClean="0"/>
              <a:t>on/off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, </a:t>
            </a:r>
            <a:r>
              <a:rPr lang="en-US" dirty="0" err="1" smtClean="0"/>
              <a:t>periksa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dirty="0" err="1" smtClean="0"/>
              <a:t>siaga</a:t>
            </a:r>
            <a:r>
              <a:rPr lang="en-US" dirty="0" smtClean="0"/>
              <a:t> yang </a:t>
            </a:r>
            <a:r>
              <a:rPr lang="en-US" dirty="0" err="1" smtClean="0"/>
              <a:t>fungsinya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i="1" dirty="0" smtClean="0"/>
              <a:t>stand by.</a:t>
            </a:r>
          </a:p>
          <a:p>
            <a:pPr marL="50292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Laraskan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tunggu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10 </a:t>
            </a:r>
            <a:r>
              <a:rPr lang="en-US" dirty="0" err="1" smtClean="0"/>
              <a:t>minit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.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sedia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.</a:t>
            </a:r>
          </a:p>
          <a:p>
            <a:pPr marL="50292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Lapisi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plastik</a:t>
            </a:r>
            <a:r>
              <a:rPr lang="en-US" dirty="0" smtClean="0"/>
              <a:t> </a:t>
            </a:r>
            <a:r>
              <a:rPr lang="en-US" dirty="0" err="1" smtClean="0"/>
              <a:t>pelapis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laminasi</a:t>
            </a:r>
            <a:r>
              <a:rPr lang="en-US" dirty="0" smtClean="0"/>
              <a:t>.</a:t>
            </a:r>
          </a:p>
          <a:p>
            <a:pPr marL="50292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Tempatkan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dilaminasi</a:t>
            </a:r>
            <a:r>
              <a:rPr lang="en-US" dirty="0" smtClean="0"/>
              <a:t> di </a:t>
            </a:r>
            <a:r>
              <a:rPr lang="en-US" dirty="0" err="1" smtClean="0"/>
              <a:t>mesin</a:t>
            </a:r>
            <a:r>
              <a:rPr lang="en-US" dirty="0" smtClean="0"/>
              <a:t>.</a:t>
            </a:r>
          </a:p>
          <a:p>
            <a:pPr marL="50292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Ambil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kemaskan</a:t>
            </a:r>
            <a:r>
              <a:rPr lang="en-US" dirty="0" smtClean="0"/>
              <a:t> </a:t>
            </a:r>
            <a:r>
              <a:rPr lang="en-US" dirty="0" err="1" smtClean="0"/>
              <a:t>bahagian</a:t>
            </a:r>
            <a:r>
              <a:rPr lang="en-US" dirty="0" smtClean="0"/>
              <a:t> </a:t>
            </a:r>
            <a:r>
              <a:rPr lang="en-US" dirty="0" err="1" smtClean="0"/>
              <a:t>tepinya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952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40" y="1628960"/>
            <a:ext cx="6858000" cy="1195388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sz="4400" dirty="0" smtClean="0">
                <a:solidFill>
                  <a:srgbClr val="FFFF00"/>
                </a:solidFill>
                <a:latin typeface="Berlin Sans FB Demi" pitchFamily="34" charset="0"/>
              </a:rPr>
              <a:t>TATACARA PENGGUNAAN </a:t>
            </a:r>
            <a:br>
              <a:rPr lang="en-US" sz="4400" dirty="0" smtClean="0">
                <a:solidFill>
                  <a:srgbClr val="FFFF00"/>
                </a:solidFill>
                <a:latin typeface="Berlin Sans FB Demi" pitchFamily="34" charset="0"/>
              </a:rPr>
            </a:br>
            <a:r>
              <a:rPr lang="en-US" sz="4400" dirty="0" smtClean="0">
                <a:solidFill>
                  <a:srgbClr val="FFFF00"/>
                </a:solidFill>
                <a:latin typeface="Berlin Sans FB Demi" pitchFamily="34" charset="0"/>
              </a:rPr>
              <a:t>BILIK MESYUARAT</a:t>
            </a:r>
            <a:endParaRPr lang="en-US" sz="4400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UMSBEN272010\Documents\Tugasan 2011\LOGO UMS BAR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676" y="457200"/>
            <a:ext cx="22860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895600"/>
            <a:ext cx="6019800" cy="5715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algn="just">
              <a:lnSpc>
                <a:spcPct val="150000"/>
              </a:lnSpc>
            </a:pPr>
            <a:r>
              <a:rPr lang="en-US" dirty="0" err="1" smtClean="0"/>
              <a:t>Pastikan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di </a:t>
            </a: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kali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Mesyuarat</a:t>
            </a:r>
            <a:r>
              <a:rPr lang="en-US" dirty="0" smtClean="0"/>
              <a:t>:</a:t>
            </a:r>
          </a:p>
          <a:p>
            <a:pPr marL="50292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Kerusi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meja</a:t>
            </a:r>
            <a:r>
              <a:rPr lang="en-US" dirty="0" smtClean="0"/>
              <a:t>.</a:t>
            </a:r>
          </a:p>
          <a:p>
            <a:pPr marL="50292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Suis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ditutup</a:t>
            </a:r>
            <a:r>
              <a:rPr lang="en-US" dirty="0" smtClean="0"/>
              <a:t> (</a:t>
            </a:r>
            <a:r>
              <a:rPr lang="en-US" dirty="0" err="1" smtClean="0"/>
              <a:t>oleh</a:t>
            </a:r>
            <a:r>
              <a:rPr lang="en-US" dirty="0" smtClean="0"/>
              <a:t> orang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meninggalkan</a:t>
            </a:r>
            <a:r>
              <a:rPr lang="en-US" dirty="0" smtClean="0"/>
              <a:t> </a:t>
            </a:r>
            <a:r>
              <a:rPr lang="en-US" dirty="0" err="1" smtClean="0"/>
              <a:t>bilik</a:t>
            </a:r>
            <a:r>
              <a:rPr lang="en-US" dirty="0" smtClean="0"/>
              <a:t> </a:t>
            </a:r>
            <a:r>
              <a:rPr lang="en-US" dirty="0" err="1" smtClean="0"/>
              <a:t>mesyuarat</a:t>
            </a:r>
            <a:r>
              <a:rPr lang="en-US" dirty="0" smtClean="0"/>
              <a:t>).</a:t>
            </a:r>
          </a:p>
          <a:p>
            <a:pPr marL="50292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Tiada</a:t>
            </a:r>
            <a:r>
              <a:rPr lang="en-US" dirty="0" smtClean="0"/>
              <a:t> </a:t>
            </a:r>
            <a:r>
              <a:rPr lang="en-US" dirty="0" err="1" smtClean="0"/>
              <a:t>sampah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meja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lantai</a:t>
            </a:r>
            <a:r>
              <a:rPr lang="en-US" dirty="0" smtClean="0"/>
              <a:t>.</a:t>
            </a:r>
          </a:p>
          <a:p>
            <a:pPr marL="50292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Sebarang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elektrik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(mobile) </a:t>
            </a:r>
            <a:r>
              <a:rPr lang="en-US" dirty="0" err="1" smtClean="0"/>
              <a:t>hendaklah</a:t>
            </a:r>
            <a:r>
              <a:rPr lang="en-US" dirty="0" smtClean="0"/>
              <a:t> </a:t>
            </a:r>
            <a:r>
              <a:rPr lang="en-US" dirty="0" err="1" smtClean="0"/>
              <a:t>dikemas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dikembalikan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</a:t>
            </a:r>
            <a:r>
              <a:rPr lang="en-US" dirty="0" err="1" smtClean="0"/>
              <a:t>bertanggungjawab</a:t>
            </a:r>
            <a:r>
              <a:rPr lang="en-US" dirty="0" smtClean="0"/>
              <a:t>.</a:t>
            </a:r>
          </a:p>
          <a:p>
            <a:pPr marL="50292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Tutup</a:t>
            </a:r>
            <a:r>
              <a:rPr lang="en-US" dirty="0" smtClean="0"/>
              <a:t> </a:t>
            </a:r>
            <a:r>
              <a:rPr lang="en-US" dirty="0" err="1" smtClean="0"/>
              <a:t>pintu</a:t>
            </a:r>
            <a:r>
              <a:rPr lang="en-US" dirty="0" smtClean="0"/>
              <a:t> </a:t>
            </a:r>
            <a:r>
              <a:rPr lang="en-US" dirty="0" err="1" smtClean="0"/>
              <a:t>selepas</a:t>
            </a:r>
            <a:r>
              <a:rPr lang="en-US" dirty="0" smtClean="0"/>
              <a:t> </a:t>
            </a:r>
            <a:r>
              <a:rPr lang="en-US" dirty="0" err="1" smtClean="0"/>
              <a:t>meninggalkan</a:t>
            </a:r>
            <a:r>
              <a:rPr lang="en-US" dirty="0" smtClean="0"/>
              <a:t> </a:t>
            </a:r>
            <a:r>
              <a:rPr lang="en-US" dirty="0" err="1" smtClean="0"/>
              <a:t>bilik</a:t>
            </a:r>
            <a:r>
              <a:rPr lang="en-US" dirty="0" smtClean="0"/>
              <a:t> </a:t>
            </a:r>
            <a:r>
              <a:rPr lang="en-US" dirty="0" err="1" smtClean="0"/>
              <a:t>mesyuarat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112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KESELAMATAN MESYUARAT / TAKLIMAT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en-US" dirty="0" smtClean="0"/>
              <a:t>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bilik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rahsia</a:t>
            </a:r>
            <a:r>
              <a:rPr lang="en-US" dirty="0" smtClean="0"/>
              <a:t> </a:t>
            </a:r>
            <a:r>
              <a:rPr lang="en-US" dirty="0" err="1" smtClean="0"/>
              <a:t>rasmi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rasmi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dibincang</a:t>
            </a:r>
            <a:r>
              <a:rPr lang="en-US" dirty="0" smtClean="0"/>
              <a:t>.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yang </a:t>
            </a:r>
            <a:r>
              <a:rPr lang="en-US" dirty="0" err="1" smtClean="0"/>
              <a:t>menghadiri</a:t>
            </a:r>
            <a:r>
              <a:rPr lang="en-US" dirty="0" smtClean="0"/>
              <a:t> </a:t>
            </a:r>
            <a:r>
              <a:rPr lang="en-US" dirty="0" err="1" smtClean="0"/>
              <a:t>mesyuarat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taklimat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di </a:t>
            </a:r>
            <a:r>
              <a:rPr lang="en-US" dirty="0" err="1" smtClean="0"/>
              <a:t>tarik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b="1" dirty="0" err="1" smtClean="0"/>
              <a:t>Akta</a:t>
            </a:r>
            <a:r>
              <a:rPr lang="en-US" b="1" dirty="0" smtClean="0"/>
              <a:t> </a:t>
            </a:r>
            <a:r>
              <a:rPr lang="en-US" b="1" dirty="0" err="1" smtClean="0"/>
              <a:t>Rahsia</a:t>
            </a:r>
            <a:r>
              <a:rPr lang="en-US" b="1" dirty="0" smtClean="0"/>
              <a:t> </a:t>
            </a:r>
            <a:r>
              <a:rPr lang="en-US" b="1" dirty="0" err="1" smtClean="0"/>
              <a:t>Rasmi</a:t>
            </a:r>
            <a:r>
              <a:rPr lang="en-US" b="1" dirty="0" smtClean="0"/>
              <a:t>, 1972 </a:t>
            </a:r>
            <a:r>
              <a:rPr lang="en-US" dirty="0" smtClean="0"/>
              <a:t>(</a:t>
            </a:r>
            <a:r>
              <a:rPr lang="en-US" b="1" dirty="0" err="1" smtClean="0"/>
              <a:t>Akta</a:t>
            </a:r>
            <a:r>
              <a:rPr lang="en-US" b="1" dirty="0" smtClean="0"/>
              <a:t> 88)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menjaga</a:t>
            </a:r>
            <a:r>
              <a:rPr lang="en-US" b="1" dirty="0" smtClean="0"/>
              <a:t> </a:t>
            </a:r>
            <a:r>
              <a:rPr lang="en-US" b="1" dirty="0" err="1" smtClean="0"/>
              <a:t>kerahsiaan</a:t>
            </a:r>
            <a:r>
              <a:rPr lang="en-US" b="1" dirty="0" smtClean="0"/>
              <a:t> agar </a:t>
            </a:r>
            <a:r>
              <a:rPr lang="en-US" b="1" dirty="0" err="1" smtClean="0"/>
              <a:t>perkara</a:t>
            </a:r>
            <a:r>
              <a:rPr lang="en-US" b="1" dirty="0" smtClean="0"/>
              <a:t> </a:t>
            </a:r>
            <a:r>
              <a:rPr lang="en-US" dirty="0" err="1" smtClean="0"/>
              <a:t>rasmi</a:t>
            </a:r>
            <a:r>
              <a:rPr lang="en-US" dirty="0" smtClean="0"/>
              <a:t> / </a:t>
            </a:r>
            <a:r>
              <a:rPr lang="en-US" dirty="0" err="1" smtClean="0"/>
              <a:t>maklumat</a:t>
            </a:r>
            <a:r>
              <a:rPr lang="en-US" dirty="0" smtClean="0"/>
              <a:t> </a:t>
            </a:r>
            <a:r>
              <a:rPr lang="en-US" dirty="0" err="1" smtClean="0"/>
              <a:t>rahsia</a:t>
            </a:r>
            <a:r>
              <a:rPr lang="en-US" dirty="0" smtClean="0"/>
              <a:t> yang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sesiapa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dibenarkan</a:t>
            </a:r>
            <a:r>
              <a:rPr lang="en-US" dirty="0" smtClean="0"/>
              <a:t> </a:t>
            </a:r>
            <a:r>
              <a:rPr lang="en-US" dirty="0" err="1" smtClean="0"/>
              <a:t>mengetahuinya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2" descr="C:\Users\UMSBEN272010\Documents\Tugasan 2011\LOGO UMS BAR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676" y="609600"/>
            <a:ext cx="22860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396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5486400" cy="1538796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RAHSIAKAN RAHSIA KERAJAAN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43200"/>
            <a:ext cx="5486400" cy="5669281"/>
          </a:xfrm>
        </p:spPr>
        <p:txBody>
          <a:bodyPr/>
          <a:lstStyle/>
          <a:p>
            <a:pPr marL="45720" indent="0" algn="ctr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AMARAN</a:t>
            </a:r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telefon</a:t>
            </a:r>
            <a:r>
              <a:rPr lang="en-US" dirty="0" smtClean="0"/>
              <a:t> </a:t>
            </a:r>
            <a:r>
              <a:rPr lang="en-US" dirty="0" err="1" smtClean="0"/>
              <a:t>bimbit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lain-lain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ICT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yang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kebocoran</a:t>
            </a:r>
            <a:r>
              <a:rPr lang="en-US" dirty="0" smtClean="0"/>
              <a:t> </a:t>
            </a:r>
            <a:r>
              <a:rPr lang="en-US" dirty="0" err="1" smtClean="0"/>
              <a:t>rahsia</a:t>
            </a:r>
            <a:r>
              <a:rPr lang="en-US" dirty="0" smtClean="0"/>
              <a:t> </a:t>
            </a:r>
            <a:r>
              <a:rPr lang="en-US" dirty="0" err="1" smtClean="0"/>
              <a:t>kerajaan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marL="45720" indent="0" algn="ctr">
              <a:buNone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marL="45720" indent="0" algn="ctr">
              <a:buNone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943600"/>
            <a:ext cx="17526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953496"/>
            <a:ext cx="16764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965124"/>
            <a:ext cx="160020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46280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1366</TotalTime>
  <Words>249</Words>
  <Application>Microsoft Office PowerPoint</Application>
  <PresentationFormat>On-screen Show (4:3)</PresentationFormat>
  <Paragraphs>89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Perspective</vt:lpstr>
      <vt:lpstr> ETIKA  PENGGUNAAN TANDAS</vt:lpstr>
      <vt:lpstr> ETIKA  PENGGUNAAN PANTRI</vt:lpstr>
      <vt:lpstr> ETIKA  PENGGUNAAN MESIN FOTOSTAT</vt:lpstr>
      <vt:lpstr> ETIKA  PENGGUNAAN MESIN PERINCIH</vt:lpstr>
      <vt:lpstr> TATACARA  PENGGUNAAN MESIN PERINCIH</vt:lpstr>
      <vt:lpstr> TATACARA PENGGUNAAN  MESIN LAMINATE</vt:lpstr>
      <vt:lpstr> TATACARA PENGGUNAAN  BILIK MESYUARAT</vt:lpstr>
      <vt:lpstr>KESELAMATAN MESYUARAT / TAKLIMAT</vt:lpstr>
      <vt:lpstr>RAHSIAKAN RAHSIA KERAJAAN</vt:lpstr>
      <vt:lpstr> ETIKA  PENGGUNAAN UTILITI BERSAMA</vt:lpstr>
      <vt:lpstr>PAM TANDAS SELEPAS DIGUNAKAN</vt:lpstr>
      <vt:lpstr> ETIKA  PENGGUNAAN BILIK MESYUARAT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 PENGGUNAAN TANDAS</dc:title>
  <dc:creator>dell</dc:creator>
  <cp:lastModifiedBy>UMSLIB</cp:lastModifiedBy>
  <cp:revision>29</cp:revision>
  <cp:lastPrinted>2017-02-21T07:28:57Z</cp:lastPrinted>
  <dcterms:created xsi:type="dcterms:W3CDTF">2016-03-31T07:22:00Z</dcterms:created>
  <dcterms:modified xsi:type="dcterms:W3CDTF">2017-03-10T03:47:11Z</dcterms:modified>
</cp:coreProperties>
</file>